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FRANCE PREŠEREN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 smtClean="0"/>
              <a:t>Berina</a:t>
            </a:r>
            <a:r>
              <a:rPr lang="sl-SI" dirty="0" smtClean="0"/>
              <a:t> </a:t>
            </a:r>
            <a:r>
              <a:rPr lang="sl-SI" dirty="0" err="1" smtClean="0"/>
              <a:t>Hankić</a:t>
            </a:r>
            <a:r>
              <a:rPr lang="sl-SI" dirty="0" smtClean="0"/>
              <a:t>, 8.b</a:t>
            </a:r>
          </a:p>
          <a:p>
            <a:r>
              <a:rPr lang="sl-SI" dirty="0" smtClean="0"/>
              <a:t>Lana </a:t>
            </a:r>
            <a:r>
              <a:rPr lang="sl-SI" dirty="0" err="1" smtClean="0"/>
              <a:t>Joldić</a:t>
            </a:r>
            <a:r>
              <a:rPr lang="sl-SI" dirty="0" smtClean="0"/>
              <a:t>, 8.b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3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ROJSTVO</a:t>
            </a:r>
            <a:endParaRPr lang="sl-SI" sz="3600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136" r="18136"/>
          <a:stretch>
            <a:fillRect/>
          </a:stretch>
        </p:blipFill>
        <p:spPr>
          <a:xfrm>
            <a:off x="8242478" y="1883832"/>
            <a:ext cx="3052293" cy="4300409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France Prešeren se je rodil v kmečki </a:t>
            </a:r>
            <a:r>
              <a:rPr lang="sl-SI" sz="2400" dirty="0" smtClean="0"/>
              <a:t>družini </a:t>
            </a:r>
            <a:r>
              <a:rPr lang="sl-SI" sz="2400" dirty="0"/>
              <a:t>kot tretji otrok. Uradno prešernoslovje je za datum njegovega rojstva določilo 3. </a:t>
            </a:r>
            <a:r>
              <a:rPr lang="sl-SI" sz="2400" dirty="0" smtClean="0"/>
              <a:t>december 1800.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031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ŠOLANJE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2" y="2434107"/>
            <a:ext cx="9601196" cy="34417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Prešeren </a:t>
            </a:r>
            <a:r>
              <a:rPr lang="sl-SI" dirty="0"/>
              <a:t>je bil dovolj priden in nadarjen, da je z lahkoto izpolnjeval šolske </a:t>
            </a:r>
            <a:r>
              <a:rPr lang="sl-SI" dirty="0" smtClean="0"/>
              <a:t>obveznosti. Bil </a:t>
            </a:r>
            <a:r>
              <a:rPr lang="sl-SI" dirty="0"/>
              <a:t>je med najboljšimi učenci, vpisan tudi v zlato knjigo. V ljubljanske šole je prišel leta </a:t>
            </a:r>
            <a:r>
              <a:rPr lang="sl-SI" dirty="0" smtClean="0"/>
              <a:t>1813.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V </a:t>
            </a:r>
            <a:r>
              <a:rPr lang="sl-SI" dirty="0"/>
              <a:t>šolskem letu 1821/22 je že študiral na Dunaju, najprej tretji letnik filozofije, nato se je odločil za študij prava, čeprav so doma želeli, da bi študiral </a:t>
            </a:r>
            <a:r>
              <a:rPr lang="sl-SI" dirty="0" smtClean="0"/>
              <a:t>teologijo.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V </a:t>
            </a:r>
            <a:r>
              <a:rPr lang="sl-SI" dirty="0"/>
              <a:t>času bivanja na Dunaju je France Prešeren že pisal pesmi – ohranjene so Povodni mož, Lenora in Lažnivim </a:t>
            </a:r>
            <a:r>
              <a:rPr lang="sl-SI" dirty="0" err="1" smtClean="0"/>
              <a:t>pratikarjem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03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SLUŽBA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 vrnitvi z Dunaja jeseni leta 1828 se je Prešeren zaposlil kot </a:t>
            </a:r>
            <a:r>
              <a:rPr lang="sl-SI" dirty="0" err="1"/>
              <a:t>koncipient</a:t>
            </a:r>
            <a:r>
              <a:rPr lang="sl-SI" dirty="0"/>
              <a:t> ali </a:t>
            </a:r>
            <a:r>
              <a:rPr lang="sl-SI" dirty="0" smtClean="0"/>
              <a:t>pripravnik. Bil </a:t>
            </a:r>
            <a:r>
              <a:rPr lang="sl-SI" dirty="0"/>
              <a:t>je v službi tudi na ljubljanski davčni upravi kot neplačani </a:t>
            </a:r>
            <a:r>
              <a:rPr lang="sl-SI" dirty="0" smtClean="0"/>
              <a:t>praktikant. Od </a:t>
            </a:r>
            <a:r>
              <a:rPr lang="sl-SI" dirty="0"/>
              <a:t>1834 pa vse do odhoda v Kranj je delal v odvetniški </a:t>
            </a:r>
            <a:r>
              <a:rPr lang="sl-SI" dirty="0" smtClean="0"/>
              <a:t>pisarni.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7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Zdravljica, Turjaška </a:t>
            </a:r>
            <a:r>
              <a:rPr lang="sl-SI" dirty="0" err="1" smtClean="0"/>
              <a:t>Rozamunda</a:t>
            </a:r>
            <a:r>
              <a:rPr lang="sl-SI" dirty="0" smtClean="0"/>
              <a:t>, Povodni mož, Krst pri Savici, Apel in Čevljar,…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70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LJUBEZEN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Prešernovih žensk naj bi bilo 7:</a:t>
            </a:r>
          </a:p>
          <a:p>
            <a:r>
              <a:rPr lang="sl-SI" dirty="0" smtClean="0"/>
              <a:t>Judovsko dekle</a:t>
            </a:r>
          </a:p>
          <a:p>
            <a:r>
              <a:rPr lang="sl-SI" dirty="0" smtClean="0"/>
              <a:t>Neznana Dunajčanka</a:t>
            </a:r>
          </a:p>
          <a:p>
            <a:r>
              <a:rPr lang="sl-SI" dirty="0" smtClean="0"/>
              <a:t>Marija Johana </a:t>
            </a:r>
            <a:r>
              <a:rPr lang="sl-SI" dirty="0" err="1" smtClean="0"/>
              <a:t>Khlun</a:t>
            </a:r>
            <a:endParaRPr lang="sl-SI" dirty="0" smtClean="0"/>
          </a:p>
          <a:p>
            <a:r>
              <a:rPr lang="sl-SI" dirty="0" smtClean="0"/>
              <a:t>Jerica Podboj</a:t>
            </a:r>
          </a:p>
          <a:p>
            <a:r>
              <a:rPr lang="sl-SI" dirty="0" smtClean="0"/>
              <a:t>Zala </a:t>
            </a:r>
            <a:r>
              <a:rPr lang="sl-SI" dirty="0"/>
              <a:t>D</a:t>
            </a:r>
            <a:r>
              <a:rPr lang="sl-SI" dirty="0" smtClean="0"/>
              <a:t>olenc </a:t>
            </a:r>
          </a:p>
          <a:p>
            <a:r>
              <a:rPr lang="sl-SI" dirty="0" smtClean="0"/>
              <a:t>Julija Primic</a:t>
            </a:r>
          </a:p>
          <a:p>
            <a:r>
              <a:rPr lang="sl-SI" dirty="0" smtClean="0"/>
              <a:t>Ana Jelovšek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10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SMRT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esrečno </a:t>
            </a:r>
            <a:r>
              <a:rPr lang="sl-SI" dirty="0"/>
              <a:t>življenje in zlasti pijača sta ga tako načela, da ni zmogel novega začetka. Pesmi ni več pisal, le še za gostilniške potrebe je zložil kakšno </a:t>
            </a:r>
            <a:r>
              <a:rPr lang="sl-SI" dirty="0" smtClean="0"/>
              <a:t>pohujšljivo.</a:t>
            </a:r>
          </a:p>
          <a:p>
            <a:r>
              <a:rPr lang="sl-SI" dirty="0"/>
              <a:t>France Prešeren je umrl na četrtek, 8. februarja 1849. Pokopali so ga 10. februarja v </a:t>
            </a:r>
            <a:r>
              <a:rPr lang="sl-SI" dirty="0" smtClean="0"/>
              <a:t>Kranju.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53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265</Words>
  <Application>Microsoft Office PowerPoint</Application>
  <PresentationFormat>Širokozaslonsko</PresentationFormat>
  <Paragraphs>26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Garamond</vt:lpstr>
      <vt:lpstr>Naravno</vt:lpstr>
      <vt:lpstr>FRANCE PREŠEREN</vt:lpstr>
      <vt:lpstr>ROJSTVO</vt:lpstr>
      <vt:lpstr>ŠOLANJE</vt:lpstr>
      <vt:lpstr>SLUŽBA</vt:lpstr>
      <vt:lpstr>DELA</vt:lpstr>
      <vt:lpstr>LJUBEZEN</vt:lpstr>
      <vt:lpstr>SMRT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PREŠEREN</dc:title>
  <dc:creator>uce1</dc:creator>
  <cp:lastModifiedBy>Alenka</cp:lastModifiedBy>
  <cp:revision>9</cp:revision>
  <dcterms:created xsi:type="dcterms:W3CDTF">2018-02-07T08:19:19Z</dcterms:created>
  <dcterms:modified xsi:type="dcterms:W3CDTF">2018-02-09T12:06:12Z</dcterms:modified>
</cp:coreProperties>
</file>